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015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7372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199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5092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7757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239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2223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25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761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1163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9809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0D113D7-EFCB-4114-932F-42478F30B529}" type="datetimeFigureOut">
              <a:rPr lang="en-IN" smtClean="0"/>
              <a:t>03-05-2022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39CE170-C78F-4537-B5D4-6296E2A7B45C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59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AE2D4-BEB6-4F5E-953D-2E8C557F4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JENKINS PIPELINE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18C187-B1AF-432B-840A-42A61005C9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USING MAVEN JAVA PROJECT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896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53DE2-49B8-4B80-9E0A-3636D00B9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570225"/>
          </a:xfrm>
        </p:spPr>
        <p:txBody>
          <a:bodyPr>
            <a:normAutofit fontScale="90000"/>
          </a:bodyPr>
          <a:lstStyle/>
          <a:p>
            <a:r>
              <a:rPr lang="en-US" dirty="0"/>
              <a:t>Check the console for Build Success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FD6B1-9185-41ED-A421-0B56C3F47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13EA02-7AC4-47E2-BFBD-747A45344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5320"/>
            <a:ext cx="12192000" cy="523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059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C1088-6E3A-40BB-A797-84CCB9567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20" y="286604"/>
            <a:ext cx="11842812" cy="823106"/>
          </a:xfrm>
        </p:spPr>
        <p:txBody>
          <a:bodyPr>
            <a:noAutofit/>
          </a:bodyPr>
          <a:lstStyle/>
          <a:p>
            <a:r>
              <a:rPr lang="en-US" sz="3200" dirty="0"/>
              <a:t>Right click on your project and Run As Maven Install - use to specify test classes or methods we want to execute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0D172-42A7-45C3-8FCF-10C0B8DA5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1C5BCC-DFC6-4E38-A34C-27B087B5B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7363"/>
            <a:ext cx="12192000" cy="507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504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B85E5-5A8C-479F-8EE7-CF16524D6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20" y="286603"/>
            <a:ext cx="11004760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Check the console for Build Success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7E1AC-9EFE-4FAA-BAF8-019B38004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D2428-6ED0-44F8-A221-442835FA0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8484"/>
            <a:ext cx="12192000" cy="512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908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ACCAF-5FB2-4D05-901E-14C7069C7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97" y="286604"/>
            <a:ext cx="11851689" cy="570226"/>
          </a:xfrm>
        </p:spPr>
        <p:txBody>
          <a:bodyPr>
            <a:noAutofit/>
          </a:bodyPr>
          <a:lstStyle/>
          <a:p>
            <a:r>
              <a:rPr lang="en-US" sz="2400" dirty="0"/>
              <a:t>Right click on your project and Run As Maven Install - Compiles source code of the project, Creates JAR or WAR file for the project to convert it into a distributable format.</a:t>
            </a: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2C289-9ED5-4AF6-9720-9AA1A17CC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887BB2-263D-4036-BA8B-4001655D6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9708"/>
            <a:ext cx="12192000" cy="527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027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A8AD4-4559-48EB-AB08-879E7EB8A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185" y="286603"/>
            <a:ext cx="11825057" cy="702303"/>
          </a:xfrm>
        </p:spPr>
        <p:txBody>
          <a:bodyPr>
            <a:normAutofit/>
          </a:bodyPr>
          <a:lstStyle/>
          <a:p>
            <a:r>
              <a:rPr lang="en-US" sz="4000" dirty="0"/>
              <a:t>Specify the goals as – Clean Install Test -&gt; Click on Apply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83955-A98E-402F-BC82-6CB74787D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1D5AA0-CC00-4F7F-996A-3A3FBC8C8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9608"/>
            <a:ext cx="12192000" cy="517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876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D190C-AA79-48BD-97E4-2BE5C1671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570225"/>
          </a:xfrm>
        </p:spPr>
        <p:txBody>
          <a:bodyPr>
            <a:normAutofit fontScale="90000"/>
          </a:bodyPr>
          <a:lstStyle/>
          <a:p>
            <a:r>
              <a:rPr lang="en-US" dirty="0"/>
              <a:t>Click on Run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B6233-B93B-4AF7-9CCA-421EA1C4F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4C12F1-4D14-4DAC-9F4C-9BB256586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8906"/>
            <a:ext cx="12192000" cy="534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04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C721-8E37-4BBE-8DA7-8DBD4C646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286603"/>
            <a:ext cx="10978127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Check for Build Success in Console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0D0B0-2C5E-4D53-817A-643C26D88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76774B-0E8D-4D31-813C-7C46BECF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8586"/>
            <a:ext cx="12192000" cy="522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873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5FDD5-3DB9-4BD3-B1E3-9BA0FF0E1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43" y="286603"/>
            <a:ext cx="11869444" cy="702303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Now Run the Project as Java Application to test the output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BC5C7-6C40-407C-B946-ECEE8B8CA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BC0A3F-5956-409B-91A0-E1B406255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3076"/>
            <a:ext cx="12192000" cy="5211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181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297FC-66B5-414A-88D5-1BDCB2A30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431" y="286603"/>
            <a:ext cx="10969249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Select the Created project from the list - &gt; Click Ok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1D56C-429A-4C03-9C55-F873590C8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79F169-4DC5-4941-B807-ED54E8D40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096"/>
            <a:ext cx="12192000" cy="5211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10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FECA1-27A8-4687-B1A1-C759E4678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75" y="286603"/>
            <a:ext cx="11603114" cy="796473"/>
          </a:xfrm>
        </p:spPr>
        <p:txBody>
          <a:bodyPr>
            <a:normAutofit fontScale="90000"/>
          </a:bodyPr>
          <a:lstStyle/>
          <a:p>
            <a:r>
              <a:rPr lang="en-US" dirty="0"/>
              <a:t>In the console we can view the output of the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17385-697A-490E-B427-9D3FAB45D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A8A16E-7745-4242-8F97-7438F20D3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2874"/>
            <a:ext cx="12192000" cy="5122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332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E6FD7-BE9C-4E9B-A38C-73C0DE651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3527"/>
            <a:ext cx="10058400" cy="725379"/>
          </a:xfrm>
        </p:spPr>
        <p:txBody>
          <a:bodyPr>
            <a:normAutofit fontScale="90000"/>
          </a:bodyPr>
          <a:lstStyle/>
          <a:p>
            <a:r>
              <a:rPr lang="en-US" dirty="0"/>
              <a:t>Create a Maven Project </a:t>
            </a:r>
            <a:r>
              <a:rPr lang="en-US" sz="3100" b="1" dirty="0"/>
              <a:t>- &gt; File - &gt; New -&gt; Maven Project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1710C-5C99-4CBA-87CF-6296F562C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7FDE71-E59B-41E9-8D62-0BD186DD2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0730"/>
            <a:ext cx="12192000" cy="514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81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FBE63-6507-45DD-9CF3-9FA0CA139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65" y="286603"/>
            <a:ext cx="11958221" cy="702303"/>
          </a:xfrm>
        </p:spPr>
        <p:txBody>
          <a:bodyPr>
            <a:noAutofit/>
          </a:bodyPr>
          <a:lstStyle/>
          <a:p>
            <a:r>
              <a:rPr lang="en-US" sz="3200" dirty="0"/>
              <a:t>Next is to push the project into GitHub, for this, create a new repository in GitHub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7DAC4-3E59-4741-8BB4-94F2057B2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91104-EF3B-4BFB-A9C8-B8C261F6F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5218"/>
            <a:ext cx="12192000" cy="518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572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4C26C-2B3E-46CA-AB27-027A1E537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19" y="286603"/>
            <a:ext cx="11700769" cy="1151579"/>
          </a:xfrm>
        </p:spPr>
        <p:txBody>
          <a:bodyPr>
            <a:normAutofit fontScale="90000"/>
          </a:bodyPr>
          <a:lstStyle/>
          <a:p>
            <a:r>
              <a:rPr lang="en-US" dirty="0"/>
              <a:t>Select Maven in </a:t>
            </a:r>
            <a:r>
              <a:rPr lang="en-US" dirty="0" err="1"/>
              <a:t>gitignore</a:t>
            </a:r>
            <a:r>
              <a:rPr lang="en-US" dirty="0"/>
              <a:t>- to ignore unwanted target files in maven project while committing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2BF29-8E6A-4550-AA6F-3B4ED1EAD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4491AE-95CB-4FE3-B2CC-A938A0E72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8182"/>
            <a:ext cx="12192000" cy="4891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63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ACBE6-6A3B-4755-86CE-9AA59C50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78717"/>
          </a:xfrm>
        </p:spPr>
        <p:txBody>
          <a:bodyPr/>
          <a:lstStyle/>
          <a:p>
            <a:r>
              <a:rPr lang="en-US" dirty="0"/>
              <a:t>Click on create repository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B3903-FD11-4475-9596-1786C6CCC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EA6C6B-1EB2-4C2E-B708-5028F8D39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5320"/>
            <a:ext cx="12192000" cy="522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97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19752-1A21-4C7E-B60D-8337CAC8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941" y="286603"/>
            <a:ext cx="11647503" cy="702303"/>
          </a:xfrm>
        </p:spPr>
        <p:txBody>
          <a:bodyPr>
            <a:noAutofit/>
          </a:bodyPr>
          <a:lstStyle/>
          <a:p>
            <a:r>
              <a:rPr lang="en-US" sz="4000" dirty="0"/>
              <a:t>Copy the HTTPs URL as shown to be copied into Jenkins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E7D56-555C-4145-BBD0-B577DCCFE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F6C9FE-069E-4835-B82E-B01B17813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8485"/>
            <a:ext cx="12192000" cy="510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2148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D2567-949B-4C0D-8A86-1937B7754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596" y="286603"/>
            <a:ext cx="10836084" cy="831983"/>
          </a:xfrm>
        </p:spPr>
        <p:txBody>
          <a:bodyPr>
            <a:normAutofit fontScale="90000"/>
          </a:bodyPr>
          <a:lstStyle/>
          <a:p>
            <a:r>
              <a:rPr lang="en-US" dirty="0"/>
              <a:t>Open Git Bash to push the project into GitHub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2AA5C-7FC5-48B6-A651-75669955A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2B6D55-B564-4E34-9AD5-5BA965210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916"/>
            <a:ext cx="12192000" cy="493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9751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76E6E-FE3F-4B44-8A1B-817AC4D3B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63" y="286604"/>
            <a:ext cx="11798423" cy="814228"/>
          </a:xfrm>
        </p:spPr>
        <p:txBody>
          <a:bodyPr>
            <a:normAutofit fontScale="90000"/>
          </a:bodyPr>
          <a:lstStyle/>
          <a:p>
            <a:r>
              <a:rPr lang="en-US" dirty="0"/>
              <a:t>Clone the GitHub repository into the local system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7DE40-5FEE-46AD-96BD-84F38994C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FE6E26-31CF-4E46-8A23-2D64B1A9D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5938"/>
            <a:ext cx="12192000" cy="490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703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74655-96A8-468F-9FC2-0A1E42238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697" y="286603"/>
            <a:ext cx="11611992" cy="796473"/>
          </a:xfrm>
        </p:spPr>
        <p:txBody>
          <a:bodyPr/>
          <a:lstStyle/>
          <a:p>
            <a:r>
              <a:rPr lang="en-US" dirty="0"/>
              <a:t>After cloning follow the steps as shown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0542B-0782-447E-8FF9-1E38E651C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172BE0-825F-4EA6-8222-7ED8BD631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7262"/>
            <a:ext cx="12192000" cy="502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247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4CCD3-C2DE-4BF9-82AD-8F5676D1A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95"/>
            <a:ext cx="12171286" cy="1027292"/>
          </a:xfrm>
        </p:spPr>
        <p:txBody>
          <a:bodyPr>
            <a:noAutofit/>
          </a:bodyPr>
          <a:lstStyle/>
          <a:p>
            <a:r>
              <a:rPr lang="en-US" sz="3200" dirty="0"/>
              <a:t>One way of cloning the local and global projects is to copy the contents from eclipse workspace to the local cloned repository as shown</a:t>
            </a:r>
            <a:endParaRPr lang="en-IN" sz="32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5EB7D06-6E56-4058-8ACE-25EA14ACD6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9362" y="1447060"/>
            <a:ext cx="6391923" cy="4891596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EF19F0-4BCD-4413-BC57-38DF69247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1420427"/>
            <a:ext cx="5779363" cy="491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1785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F93B1-3567-44CD-8020-1D85D6032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085" y="286603"/>
            <a:ext cx="11487705" cy="702303"/>
          </a:xfrm>
        </p:spPr>
        <p:txBody>
          <a:bodyPr>
            <a:noAutofit/>
          </a:bodyPr>
          <a:lstStyle/>
          <a:p>
            <a:r>
              <a:rPr lang="en-US" sz="2800" dirty="0"/>
              <a:t>The project files are successfully copied into the </a:t>
            </a:r>
            <a:r>
              <a:rPr lang="en-US" sz="2800" dirty="0" err="1"/>
              <a:t>PresentProject</a:t>
            </a:r>
            <a:r>
              <a:rPr lang="en-US" sz="2800" dirty="0"/>
              <a:t> repository 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FC1FE-2FA8-4C39-B60A-C9C75668C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F64532-4740-4D57-9DD4-3C29C129B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096"/>
            <a:ext cx="12192000" cy="515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402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98F7E-C800-476C-82B5-1275DFBDF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128" y="286603"/>
            <a:ext cx="11248008" cy="570225"/>
          </a:xfrm>
        </p:spPr>
        <p:txBody>
          <a:bodyPr>
            <a:noAutofit/>
          </a:bodyPr>
          <a:lstStyle/>
          <a:p>
            <a:r>
              <a:rPr lang="en-US" sz="3600" dirty="0"/>
              <a:t>Using Git bash, add and commit the changes made as shown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35789-535D-4994-A699-B7D21B63D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5E859C-8750-4F7D-82AE-014A5B26A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00"/>
            <a:ext cx="12192000" cy="538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705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A8C2D-2BF6-4CAD-9BC8-B8BA31CD8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Click on Next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8E203-09BF-48F7-8D45-348C1CB7D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445EA7-C58F-4D66-92E1-A1B636F5F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7464"/>
            <a:ext cx="12192000" cy="524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309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00543-6A2B-41BE-BC4B-0F81E1CB9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286603"/>
            <a:ext cx="10978127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Push the changes to the GitHub as shown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2B749-D41C-492C-BBB9-62398D200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225DCE-8D9B-4A5E-B3AA-D6FF3C03F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1852"/>
            <a:ext cx="12192000" cy="514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851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5227B-AF6E-4C6F-8D11-D8803A889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570226"/>
          </a:xfrm>
        </p:spPr>
        <p:txBody>
          <a:bodyPr>
            <a:noAutofit/>
          </a:bodyPr>
          <a:lstStyle/>
          <a:p>
            <a:r>
              <a:rPr lang="en-US" sz="3600" dirty="0"/>
              <a:t>Refresh the GitHub to see the updated repository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DF3A4-E587-4CCF-A60B-DEF15863E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82382-B8AE-44E7-A518-498632802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6442"/>
            <a:ext cx="12192000" cy="527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6269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26FBC-C623-441B-AA23-20D6D90BC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Repository is successfully updated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C1A2E-147F-4A19-9121-1A758B746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E4E03E-EFD4-40EB-8B3B-C8DD08ECD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4198"/>
            <a:ext cx="12192000" cy="529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3902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9B88D-27B0-42D6-98A6-3581C4B84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51" y="286603"/>
            <a:ext cx="10818329" cy="831983"/>
          </a:xfrm>
        </p:spPr>
        <p:txBody>
          <a:bodyPr>
            <a:noAutofit/>
          </a:bodyPr>
          <a:lstStyle/>
          <a:p>
            <a:r>
              <a:rPr lang="en-US" sz="3600" dirty="0"/>
              <a:t>Open Jenkins in local host:8080 and create a new item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3070D-02A5-4E5E-9769-998167EBB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8C74F6-36D3-486D-A0D1-EDB10FC14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916"/>
            <a:ext cx="12192000" cy="498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6852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2D0D9-E1C0-4973-B02C-8459B13C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Create a new Freestyle Project and click ok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7DD2D-62AA-4FD6-A0F3-19FA05BDD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EB6664-6E2E-4338-9993-508018BF3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096"/>
            <a:ext cx="12192000" cy="516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668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4FD52-1D86-4AED-99A1-F34D23DCB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596" y="286603"/>
            <a:ext cx="11576482" cy="702303"/>
          </a:xfrm>
        </p:spPr>
        <p:txBody>
          <a:bodyPr>
            <a:noAutofit/>
          </a:bodyPr>
          <a:lstStyle/>
          <a:p>
            <a:r>
              <a:rPr lang="en-US" sz="3200" dirty="0"/>
              <a:t>The next step is to give the Git repository URL of the project to be built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1D2C2-A865-4C57-A276-0E3D8E6E1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D5DECC-4F4B-4C0A-B884-FBD23D3AB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528"/>
            <a:ext cx="12192000" cy="500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9618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B0347-0972-4699-B6D9-FB5B8A01C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329" y="286604"/>
            <a:ext cx="11700769" cy="769840"/>
          </a:xfrm>
        </p:spPr>
        <p:txBody>
          <a:bodyPr>
            <a:noAutofit/>
          </a:bodyPr>
          <a:lstStyle/>
          <a:p>
            <a:r>
              <a:rPr lang="en-US" sz="3200" dirty="0"/>
              <a:t>After adding the repository URL, Specify the Branch as either Master/Main as it is in the GitHub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C761B-FDDA-49AB-89BE-C63F5CBF8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E7412-CE35-4615-89B3-7EB5CE911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1852"/>
            <a:ext cx="12192000" cy="514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254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FC440-3758-46D2-BCFE-A99071ED1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20760"/>
          </a:xfrm>
        </p:spPr>
        <p:txBody>
          <a:bodyPr>
            <a:noAutofit/>
          </a:bodyPr>
          <a:lstStyle/>
          <a:p>
            <a:r>
              <a:rPr lang="en-US" sz="3600" dirty="0"/>
              <a:t>My project is in main branch so I have mentioned main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D32D-63E0-4DA1-8AB6-F035BE2F7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7B5560-1644-4E7E-9E2A-8D1B17594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6039"/>
            <a:ext cx="12192000" cy="491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763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3A950-7CFF-4AD9-BED1-924E5CDC4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Now in Build, Invoke top-level Maven targets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FDF34-5E46-4998-904E-85638F5F7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697847-B066-4854-A232-F09D2372B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507"/>
            <a:ext cx="12192000" cy="506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3497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BA053-3058-4517-9369-D2CCAB1D0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62" y="286603"/>
            <a:ext cx="10782818" cy="778717"/>
          </a:xfrm>
        </p:spPr>
        <p:txBody>
          <a:bodyPr>
            <a:noAutofit/>
          </a:bodyPr>
          <a:lstStyle/>
          <a:p>
            <a:r>
              <a:rPr lang="en-US" sz="3200" dirty="0"/>
              <a:t>Select the Maven path which is already set in the global credentials in Manage Jenkins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08F2B-DE32-410C-9B6C-9A85F7206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911B76-11E6-4510-BB30-22B56A744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7060"/>
            <a:ext cx="12192000" cy="482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459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B39EA-033A-4622-A006-26A571BE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76" y="286603"/>
            <a:ext cx="12023324" cy="702303"/>
          </a:xfrm>
        </p:spPr>
        <p:txBody>
          <a:bodyPr>
            <a:noAutofit/>
          </a:bodyPr>
          <a:lstStyle/>
          <a:p>
            <a:r>
              <a:rPr lang="en-US" sz="2800" dirty="0"/>
              <a:t>Select the </a:t>
            </a:r>
            <a:r>
              <a:rPr lang="en-US" sz="2800" dirty="0" err="1"/>
              <a:t>quickstart</a:t>
            </a:r>
            <a:r>
              <a:rPr lang="en-US" sz="2800" dirty="0"/>
              <a:t> archetype under </a:t>
            </a:r>
            <a:r>
              <a:rPr lang="en-US" sz="2800" dirty="0" err="1"/>
              <a:t>org.apache.maven.archetypes</a:t>
            </a:r>
            <a:r>
              <a:rPr lang="en-US" sz="2800" dirty="0"/>
              <a:t> and click on Next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447DB-F7C2-4233-BF03-052F31AF0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F19F49-9749-4AD3-83C3-8DE1A8958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097"/>
            <a:ext cx="12192000" cy="514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5018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C6393-EFFF-4827-B5B9-DFC5B1AE5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75" y="286604"/>
            <a:ext cx="10907105" cy="805350"/>
          </a:xfrm>
        </p:spPr>
        <p:txBody>
          <a:bodyPr>
            <a:noAutofit/>
          </a:bodyPr>
          <a:lstStyle/>
          <a:p>
            <a:r>
              <a:rPr lang="en-US" sz="3600" dirty="0"/>
              <a:t>Follow the same goals as done in eclipse starting with clean and install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C53EA-50D1-4008-8096-94BE6E5A0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5B726D-30EC-4C98-A8C7-535B49241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6140"/>
            <a:ext cx="12192000" cy="503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761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A68E9-2F75-479D-B9BA-A74F8272F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841" y="286603"/>
            <a:ext cx="10853839" cy="938515"/>
          </a:xfrm>
        </p:spPr>
        <p:txBody>
          <a:bodyPr>
            <a:noAutofit/>
          </a:bodyPr>
          <a:lstStyle/>
          <a:p>
            <a:r>
              <a:rPr lang="en-US" sz="3200" dirty="0"/>
              <a:t>Now in post build actions-&gt; select Archive the artifacts, to send the output of build project to the testing team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044C3-5FA9-41EF-8B1F-B04935E61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081196-3F02-466C-8ECF-53713E97F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1550"/>
            <a:ext cx="12192000" cy="497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632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7DC27-1D16-47C4-8128-0095BA3E7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40861"/>
          </a:xfrm>
        </p:spPr>
        <p:txBody>
          <a:bodyPr>
            <a:noAutofit/>
          </a:bodyPr>
          <a:lstStyle/>
          <a:p>
            <a:r>
              <a:rPr lang="en-US" sz="3200" dirty="0"/>
              <a:t>If we want to archive all the artifacts type **/* as shown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11EB-7BDC-48A7-8DCE-A94F579FB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54C563-58AB-48F3-A4B6-F77CB2EC8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1650"/>
            <a:ext cx="12192000" cy="498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361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AF1A0-C0D2-4476-A227-4533510E8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8" y="286603"/>
            <a:ext cx="11674136" cy="831983"/>
          </a:xfrm>
        </p:spPr>
        <p:txBody>
          <a:bodyPr>
            <a:noAutofit/>
          </a:bodyPr>
          <a:lstStyle/>
          <a:p>
            <a:r>
              <a:rPr lang="en-US" sz="3200" dirty="0"/>
              <a:t>Now the next step is to build other projects, where we will create a test project which will be triggered by the build project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5C905-5FA8-45F7-BEC9-ED4860925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73829C-B19F-403A-AEEC-3D643580C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528"/>
            <a:ext cx="12192000" cy="495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3371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A1929-FEE7-4C14-951B-49AABCE59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51" y="286603"/>
            <a:ext cx="10818329" cy="702303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Ignore the red warning, as we have not yet created the test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73BED-2097-4FD8-A569-ED654F504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F9E680-F9A2-4C35-ADED-93A0B596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507"/>
            <a:ext cx="12192000" cy="507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967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755-24EF-40D3-ACB0-5A51941AD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660" y="286603"/>
            <a:ext cx="10623020" cy="702303"/>
          </a:xfrm>
        </p:spPr>
        <p:txBody>
          <a:bodyPr>
            <a:noAutofit/>
          </a:bodyPr>
          <a:lstStyle/>
          <a:p>
            <a:r>
              <a:rPr lang="en-US" sz="3600" dirty="0"/>
              <a:t>Create a new freestyle project test as shown and click ok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DBA88-6490-440B-8995-C5008064E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027B4C-A82F-4F76-969F-3EBF4A2F7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6342"/>
            <a:ext cx="12192000" cy="518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522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D21B5-C515-4301-A576-53363B0E1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330" y="286603"/>
            <a:ext cx="10889350" cy="702303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This time we need not mention the git repository so select None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BD229-E51F-4024-9B9B-B11AC1930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D230B5-899C-4141-8494-0CF3C8195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5118"/>
            <a:ext cx="12192000" cy="514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2344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47EAA-07D5-4969-8EAC-050F67833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595" y="286603"/>
            <a:ext cx="11656381" cy="894127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In Build environment check the box as shown below, this is to discard old builds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6F889-DF59-41F1-BB4A-E9D471B2F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48846A-9EBA-432F-A636-075267A8D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8183"/>
            <a:ext cx="12192000" cy="496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8301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7F2B-DDCC-4517-8E74-7F0E08B0C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09" y="286603"/>
            <a:ext cx="11913833" cy="894127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To forward the artifacts of the previous project to the current test project, select copy the artifacts from another project in Build as shown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11A1D-83D8-4C8E-AFA8-799824ED5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9E1263-2420-4B52-96D8-93C4F39D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1448"/>
            <a:ext cx="12192000" cy="492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2195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B05E4-20B4-4D20-B6BA-6A93CD308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185" y="286603"/>
            <a:ext cx="11754035" cy="885249"/>
          </a:xfrm>
        </p:spPr>
        <p:txBody>
          <a:bodyPr>
            <a:noAutofit/>
          </a:bodyPr>
          <a:lstStyle/>
          <a:p>
            <a:r>
              <a:rPr lang="en-US" sz="3200" dirty="0"/>
              <a:t>Give the name of the project from which we want to copy the artifacts and check the box -&gt;stable build only-&gt;to copy all the artifacts type **/*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47843-2BF2-48E2-A1AA-717AEFBBF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921681-3A8A-4035-80CD-466E8D479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0426"/>
            <a:ext cx="12192000" cy="4909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43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BC284-9E36-4C08-8C8A-E18EB37DF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54" y="286603"/>
            <a:ext cx="12094346" cy="702303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Give Artifact ID of your choice and click Finish, Maven Project is created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EBFDE-D9C6-4828-807D-CBDB7CCDE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57D74C-9E2C-4017-8301-66AF29756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8586"/>
            <a:ext cx="12192000" cy="516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21768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F6F99-44CD-466A-A209-11946BD15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309" y="286603"/>
            <a:ext cx="11789545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Now select Invoke top-level Maven targets in build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4F585-E9F0-4FFC-BEE7-E782926E1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0C20CF-21A9-46F1-96CE-182947110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6241"/>
            <a:ext cx="12192000" cy="5122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731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92914-F67C-4AEA-AE47-97C8694E5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44" y="286603"/>
            <a:ext cx="11093536" cy="796473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This time give the goal as test after selecting the Maven version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4352F-1BD0-4304-82A8-B63D8C071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812DE0-C6D5-4772-AF25-B84952328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0628"/>
            <a:ext cx="12192000" cy="501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2037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9B860-5143-4E62-A223-10F1ECF23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3"/>
          </a:xfrm>
        </p:spPr>
        <p:txBody>
          <a:bodyPr>
            <a:noAutofit/>
          </a:bodyPr>
          <a:lstStyle/>
          <a:p>
            <a:r>
              <a:rPr lang="en-US" sz="3600" dirty="0"/>
              <a:t>In post-build actions-&gt;select Archive the artifacts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B5F63-2640-4968-AD95-F2758C146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F427AF-D999-4E02-A396-2F696BD1A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5118"/>
            <a:ext cx="12192000" cy="511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4980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F8A9-6667-4042-973F-F322F5968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3"/>
          </a:xfrm>
        </p:spPr>
        <p:txBody>
          <a:bodyPr>
            <a:noAutofit/>
          </a:bodyPr>
          <a:lstStyle/>
          <a:p>
            <a:r>
              <a:rPr lang="en-US" sz="3600" dirty="0"/>
              <a:t>To save all the artifacts-&gt;type **/* and Apply-&gt;Save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1414B-5E44-4420-86D5-9C8113C5B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2D6853-1511-486B-ADE8-21C223E3E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8485"/>
            <a:ext cx="12192000" cy="514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06898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98324-2E12-43D6-8E96-E1588F65A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98" y="286604"/>
            <a:ext cx="10995882" cy="867494"/>
          </a:xfrm>
        </p:spPr>
        <p:txBody>
          <a:bodyPr>
            <a:noAutofit/>
          </a:bodyPr>
          <a:lstStyle/>
          <a:p>
            <a:r>
              <a:rPr lang="en-US" sz="2400" dirty="0"/>
              <a:t>Create a pipeline by clicking on + symbol in the dashboard -&gt;a pipeline is a collection of events or jobs which are interlinked with one another in a sequence</a:t>
            </a: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B3913-06E7-4DA8-B492-05DB67015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3FD5D7-2840-48BA-94F4-A79C45E01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5900"/>
            <a:ext cx="12192000" cy="478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4203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DFCDA-C5B2-4C9C-AC9D-7019F42B9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819" y="286604"/>
            <a:ext cx="11567604" cy="814228"/>
          </a:xfrm>
        </p:spPr>
        <p:txBody>
          <a:bodyPr>
            <a:noAutofit/>
          </a:bodyPr>
          <a:lstStyle/>
          <a:p>
            <a:r>
              <a:rPr lang="en-US" sz="3600" dirty="0"/>
              <a:t>Give a name to the pipeline-&gt;select Build Pipeline View-&gt;create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5E017-4280-4892-AD19-0F3DCA23D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67DCAC-F1DD-4DB7-8ED4-D1C38754A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3996"/>
            <a:ext cx="12192000" cy="510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6524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43555-5312-4BB2-87E8-5707DD15B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942" y="286603"/>
            <a:ext cx="10933738" cy="778717"/>
          </a:xfrm>
        </p:spPr>
        <p:txBody>
          <a:bodyPr>
            <a:noAutofit/>
          </a:bodyPr>
          <a:lstStyle/>
          <a:p>
            <a:r>
              <a:rPr lang="en-US" sz="3600" dirty="0"/>
              <a:t>Select the first project to trigger the execution-&gt;build project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350B2-D859-4074-8EFA-57B654DC0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AAFA4A-7430-4229-8BB0-915EA157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506"/>
            <a:ext cx="12192000" cy="5042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2437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34290-1F80-42E9-8AFB-1BA8BFA13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Apply-&gt;Ok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F1A94-AD56-4F24-AEAD-50DEB748E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9E4008-2566-4459-A88E-FD687D57F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2974"/>
            <a:ext cx="12192000" cy="509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88879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B2AA-52F3-42BB-8BAD-D4BAE2754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2" y="286604"/>
            <a:ext cx="11727402" cy="805350"/>
          </a:xfrm>
        </p:spPr>
        <p:txBody>
          <a:bodyPr>
            <a:noAutofit/>
          </a:bodyPr>
          <a:lstStyle/>
          <a:p>
            <a:r>
              <a:rPr lang="en-US" sz="3600" dirty="0"/>
              <a:t>Click on Run -&gt; click on the small black box to open the console to check if the build is success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0026-82D7-4DD9-935A-B894741BC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661D80-E37E-41AF-A283-AFCDF45E6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5017"/>
            <a:ext cx="12192000" cy="493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82088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B2AA-52F3-42BB-8BAD-D4BAE2754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286603"/>
            <a:ext cx="10978127" cy="885249"/>
          </a:xfrm>
        </p:spPr>
        <p:txBody>
          <a:bodyPr>
            <a:noAutofit/>
          </a:bodyPr>
          <a:lstStyle/>
          <a:p>
            <a:r>
              <a:rPr lang="en-US" sz="3600" dirty="0"/>
              <a:t>We can see that the build is success and the test project is also automatically triggered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0026-82D7-4DD9-935A-B894741BC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72D3A3-1924-4845-A8C5-11F8FE0EB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3592"/>
            <a:ext cx="12192000" cy="478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459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B72A6-2371-4D31-84AE-DF023433B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65" y="286603"/>
            <a:ext cx="11931588" cy="702303"/>
          </a:xfrm>
        </p:spPr>
        <p:txBody>
          <a:bodyPr>
            <a:noAutofit/>
          </a:bodyPr>
          <a:lstStyle/>
          <a:p>
            <a:r>
              <a:rPr lang="en-US" sz="2800" dirty="0"/>
              <a:t>In the created project, Check for App.java file containing Hello World program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03385-177C-40E0-A756-89696327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59DF35-41BA-46A3-B541-64FE58CFE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7362"/>
            <a:ext cx="12192000" cy="506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4692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E064F-3BA2-422F-92C4-9A809699D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214" y="286603"/>
            <a:ext cx="10445466" cy="778717"/>
          </a:xfrm>
        </p:spPr>
        <p:txBody>
          <a:bodyPr>
            <a:noAutofit/>
          </a:bodyPr>
          <a:lstStyle/>
          <a:p>
            <a:r>
              <a:rPr lang="en-US" sz="3200" dirty="0"/>
              <a:t>The pipeline is successful if it is in green color as shown -&gt;check the console of the test project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6A3D9-D8CF-4098-B98C-8371C84DA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393522-2F8E-4059-B0D8-D307E4B40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2672"/>
            <a:ext cx="12192000" cy="492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28536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466EB-DEDB-43C7-868E-0DE100092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309" y="286603"/>
            <a:ext cx="11896077" cy="849739"/>
          </a:xfrm>
        </p:spPr>
        <p:txBody>
          <a:bodyPr>
            <a:noAutofit/>
          </a:bodyPr>
          <a:lstStyle/>
          <a:p>
            <a:r>
              <a:rPr lang="en-US" sz="3200" dirty="0"/>
              <a:t>The test project is successful and all the artifacts are archived successfully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5515E-1041-4AC5-9CFC-658F92661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978715-AE66-4BE3-86EC-4A7F62DB4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528"/>
            <a:ext cx="12192000" cy="498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122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3FE44-BE44-4DD8-80A2-1B2D09716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31" y="286604"/>
            <a:ext cx="11913833" cy="769840"/>
          </a:xfrm>
        </p:spPr>
        <p:txBody>
          <a:bodyPr>
            <a:noAutofit/>
          </a:bodyPr>
          <a:lstStyle/>
          <a:p>
            <a:r>
              <a:rPr lang="en-US" sz="3200" dirty="0"/>
              <a:t>Right click on your project and Run As Maven Clean - It clears out the existing classes that you compiled from last compile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6CAF-2587-4B0A-A3A6-AED737706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E45F42-2C7B-4EC6-886E-C229B83A4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2874"/>
            <a:ext cx="12192000" cy="505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591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388A2-2A46-4B48-B115-30A06AAB9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98" y="286603"/>
            <a:ext cx="10995882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Check the console for Build Success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28F2B-931E-4E42-BE1F-0B7AC86F4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5DA52D-74A4-44D0-8C04-DF99B527B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5218"/>
            <a:ext cx="12192000" cy="518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456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0D034-C5BC-4B32-B004-866AC40D4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43" y="286603"/>
            <a:ext cx="11940466" cy="831983"/>
          </a:xfrm>
        </p:spPr>
        <p:txBody>
          <a:bodyPr>
            <a:noAutofit/>
          </a:bodyPr>
          <a:lstStyle/>
          <a:p>
            <a:r>
              <a:rPr lang="en-US" sz="3200" dirty="0"/>
              <a:t>Right click on your project and Run As Maven Install - to add artifact(s) to the local repository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BB288-8256-4554-9930-C3E5BABC0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901584-E10D-40E4-B450-3A1775509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5017"/>
            <a:ext cx="12192000" cy="494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48680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256</TotalTime>
  <Words>812</Words>
  <Application>Microsoft Office PowerPoint</Application>
  <PresentationFormat>Widescreen</PresentationFormat>
  <Paragraphs>62</Paragraphs>
  <Slides>61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4" baseType="lpstr">
      <vt:lpstr>Calibri</vt:lpstr>
      <vt:lpstr>Calibri Light</vt:lpstr>
      <vt:lpstr>Retrospect</vt:lpstr>
      <vt:lpstr>JENKINS PIPELINE</vt:lpstr>
      <vt:lpstr>Create a Maven Project - &gt; File - &gt; New -&gt; Maven Project</vt:lpstr>
      <vt:lpstr>Click on Next</vt:lpstr>
      <vt:lpstr>Select the quickstart archetype under org.apache.maven.archetypes and click on Next</vt:lpstr>
      <vt:lpstr>Give Artifact ID of your choice and click Finish, Maven Project is created</vt:lpstr>
      <vt:lpstr>In the created project, Check for App.java file containing Hello World program</vt:lpstr>
      <vt:lpstr>Right click on your project and Run As Maven Clean - It clears out the existing classes that you compiled from last compile</vt:lpstr>
      <vt:lpstr>Check the console for Build Success</vt:lpstr>
      <vt:lpstr>Right click on your project and Run As Maven Install - to add artifact(s) to the local repository</vt:lpstr>
      <vt:lpstr>Check the console for Build Success</vt:lpstr>
      <vt:lpstr>Right click on your project and Run As Maven Install - use to specify test classes or methods we want to execute</vt:lpstr>
      <vt:lpstr>Check the console for Build Success</vt:lpstr>
      <vt:lpstr>Right click on your project and Run As Maven Install - Compiles source code of the project, Creates JAR or WAR file for the project to convert it into a distributable format.</vt:lpstr>
      <vt:lpstr>Specify the goals as – Clean Install Test -&gt; Click on Apply</vt:lpstr>
      <vt:lpstr>Click on Run</vt:lpstr>
      <vt:lpstr>Check for Build Success in Console</vt:lpstr>
      <vt:lpstr>Now Run the Project as Java Application to test the output</vt:lpstr>
      <vt:lpstr>Select the Created project from the list - &gt; Click Ok</vt:lpstr>
      <vt:lpstr>In the console we can view the output of the project</vt:lpstr>
      <vt:lpstr>Next is to push the project into GitHub, for this, create a new repository in GitHub</vt:lpstr>
      <vt:lpstr>Select Maven in gitignore- to ignore unwanted target files in maven project while committing</vt:lpstr>
      <vt:lpstr>Click on create repository</vt:lpstr>
      <vt:lpstr>Copy the HTTPs URL as shown to be copied into Jenkins</vt:lpstr>
      <vt:lpstr>Open Git Bash to push the project into GitHub</vt:lpstr>
      <vt:lpstr>Clone the GitHub repository into the local system</vt:lpstr>
      <vt:lpstr>After cloning follow the steps as shown</vt:lpstr>
      <vt:lpstr>One way of cloning the local and global projects is to copy the contents from eclipse workspace to the local cloned repository as shown</vt:lpstr>
      <vt:lpstr>The project files are successfully copied into the PresentProject repository </vt:lpstr>
      <vt:lpstr>Using Git bash, add and commit the changes made as shown</vt:lpstr>
      <vt:lpstr>Push the changes to the GitHub as shown</vt:lpstr>
      <vt:lpstr>Refresh the GitHub to see the updated repository</vt:lpstr>
      <vt:lpstr>Repository is successfully updated</vt:lpstr>
      <vt:lpstr>Open Jenkins in local host:8080 and create a new item</vt:lpstr>
      <vt:lpstr>Create a new Freestyle Project and click ok</vt:lpstr>
      <vt:lpstr>The next step is to give the Git repository URL of the project to be built</vt:lpstr>
      <vt:lpstr>After adding the repository URL, Specify the Branch as either Master/Main as it is in the GitHub</vt:lpstr>
      <vt:lpstr>My project is in main branch so I have mentioned main</vt:lpstr>
      <vt:lpstr>Now in Build, Invoke top-level Maven targets</vt:lpstr>
      <vt:lpstr>Select the Maven path which is already set in the global credentials in Manage Jenkins</vt:lpstr>
      <vt:lpstr>Follow the same goals as done in eclipse starting with clean and install</vt:lpstr>
      <vt:lpstr>Now in post build actions-&gt; select Archive the artifacts, to send the output of build project to the testing team</vt:lpstr>
      <vt:lpstr>If we want to archive all the artifacts type **/* as shown</vt:lpstr>
      <vt:lpstr>Now the next step is to build other projects, where we will create a test project which will be triggered by the build project</vt:lpstr>
      <vt:lpstr>Ignore the red warning, as we have not yet created the test project</vt:lpstr>
      <vt:lpstr>Create a new freestyle project test as shown and click ok</vt:lpstr>
      <vt:lpstr>This time we need not mention the git repository so select None</vt:lpstr>
      <vt:lpstr>In Build environment check the box as shown below, this is to discard old builds</vt:lpstr>
      <vt:lpstr>To forward the artifacts of the previous project to the current test project, select copy the artifacts from another project in Build as shown</vt:lpstr>
      <vt:lpstr>Give the name of the project from which we want to copy the artifacts and check the box -&gt;stable build only-&gt;to copy all the artifacts type **/*</vt:lpstr>
      <vt:lpstr>Now select Invoke top-level Maven targets in build</vt:lpstr>
      <vt:lpstr>This time give the goal as test after selecting the Maven version</vt:lpstr>
      <vt:lpstr>In post-build actions-&gt;select Archive the artifacts</vt:lpstr>
      <vt:lpstr>To save all the artifacts-&gt;type **/* and Apply-&gt;Save</vt:lpstr>
      <vt:lpstr>Create a pipeline by clicking on + symbol in the dashboard -&gt;a pipeline is a collection of events or jobs which are interlinked with one another in a sequence</vt:lpstr>
      <vt:lpstr>Give a name to the pipeline-&gt;select Build Pipeline View-&gt;create</vt:lpstr>
      <vt:lpstr>Select the first project to trigger the execution-&gt;build project</vt:lpstr>
      <vt:lpstr>Apply-&gt;Ok</vt:lpstr>
      <vt:lpstr>Click on Run -&gt; click on the small black box to open the console to check if the build is success</vt:lpstr>
      <vt:lpstr>We can see that the build is success and the test project is also automatically triggered</vt:lpstr>
      <vt:lpstr>The pipeline is successful if it is in green color as shown -&gt;check the console of the test project</vt:lpstr>
      <vt:lpstr>The test project is successful and all the artifacts are archived successfully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Madhu</dc:creator>
  <cp:lastModifiedBy>Madhu</cp:lastModifiedBy>
  <cp:revision>3</cp:revision>
  <dcterms:created xsi:type="dcterms:W3CDTF">2022-04-29T10:41:29Z</dcterms:created>
  <dcterms:modified xsi:type="dcterms:W3CDTF">2022-05-03T11:18:19Z</dcterms:modified>
</cp:coreProperties>
</file>

<file path=docProps/thumbnail.jpeg>
</file>